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9" r:id="rId1"/>
  </p:sldMasterIdLst>
  <p:notesMasterIdLst>
    <p:notesMasterId r:id="rId3"/>
  </p:notesMasterIdLst>
  <p:handoutMasterIdLst>
    <p:handoutMasterId r:id="rId4"/>
  </p:handoutMasterIdLst>
  <p:sldIdLst>
    <p:sldId id="335" r:id="rId2"/>
  </p:sldIdLst>
  <p:sldSz cx="9144000" cy="6858000" type="screen4x3"/>
  <p:notesSz cx="7099300" cy="10236200"/>
  <p:defaultTextStyle>
    <a:defPPr>
      <a:defRPr lang="en-GB"/>
    </a:defPPr>
    <a:lvl1pPr algn="l" rtl="0" fontAlgn="base">
      <a:spcBef>
        <a:spcPct val="0"/>
      </a:spcBef>
      <a:spcAft>
        <a:spcPct val="0"/>
      </a:spcAft>
      <a:defRPr sz="900" i="1" kern="1200">
        <a:solidFill>
          <a:schemeClr val="bg1"/>
        </a:solidFill>
        <a:latin typeface="Arial" charset="0"/>
        <a:ea typeface="+mn-ea"/>
        <a:cs typeface="Arial" charset="0"/>
      </a:defRPr>
    </a:lvl1pPr>
    <a:lvl2pPr marL="457200" algn="l" rtl="0" fontAlgn="base">
      <a:spcBef>
        <a:spcPct val="0"/>
      </a:spcBef>
      <a:spcAft>
        <a:spcPct val="0"/>
      </a:spcAft>
      <a:defRPr sz="900" i="1" kern="1200">
        <a:solidFill>
          <a:schemeClr val="bg1"/>
        </a:solidFill>
        <a:latin typeface="Arial" charset="0"/>
        <a:ea typeface="+mn-ea"/>
        <a:cs typeface="Arial" charset="0"/>
      </a:defRPr>
    </a:lvl2pPr>
    <a:lvl3pPr marL="914400" algn="l" rtl="0" fontAlgn="base">
      <a:spcBef>
        <a:spcPct val="0"/>
      </a:spcBef>
      <a:spcAft>
        <a:spcPct val="0"/>
      </a:spcAft>
      <a:defRPr sz="900" i="1" kern="1200">
        <a:solidFill>
          <a:schemeClr val="bg1"/>
        </a:solidFill>
        <a:latin typeface="Arial" charset="0"/>
        <a:ea typeface="+mn-ea"/>
        <a:cs typeface="Arial" charset="0"/>
      </a:defRPr>
    </a:lvl3pPr>
    <a:lvl4pPr marL="1371600" algn="l" rtl="0" fontAlgn="base">
      <a:spcBef>
        <a:spcPct val="0"/>
      </a:spcBef>
      <a:spcAft>
        <a:spcPct val="0"/>
      </a:spcAft>
      <a:defRPr sz="900" i="1" kern="1200">
        <a:solidFill>
          <a:schemeClr val="bg1"/>
        </a:solidFill>
        <a:latin typeface="Arial" charset="0"/>
        <a:ea typeface="+mn-ea"/>
        <a:cs typeface="Arial" charset="0"/>
      </a:defRPr>
    </a:lvl4pPr>
    <a:lvl5pPr marL="1828800" algn="l" rtl="0" fontAlgn="base">
      <a:spcBef>
        <a:spcPct val="0"/>
      </a:spcBef>
      <a:spcAft>
        <a:spcPct val="0"/>
      </a:spcAft>
      <a:defRPr sz="900" i="1" kern="1200">
        <a:solidFill>
          <a:schemeClr val="bg1"/>
        </a:solidFill>
        <a:latin typeface="Arial" charset="0"/>
        <a:ea typeface="+mn-ea"/>
        <a:cs typeface="Arial" charset="0"/>
      </a:defRPr>
    </a:lvl5pPr>
    <a:lvl6pPr marL="2286000" algn="l" defTabSz="914400" rtl="0" eaLnBrk="1" latinLnBrk="0" hangingPunct="1">
      <a:defRPr sz="900" i="1" kern="1200">
        <a:solidFill>
          <a:schemeClr val="bg1"/>
        </a:solidFill>
        <a:latin typeface="Arial" charset="0"/>
        <a:ea typeface="+mn-ea"/>
        <a:cs typeface="Arial" charset="0"/>
      </a:defRPr>
    </a:lvl6pPr>
    <a:lvl7pPr marL="2743200" algn="l" defTabSz="914400" rtl="0" eaLnBrk="1" latinLnBrk="0" hangingPunct="1">
      <a:defRPr sz="900" i="1" kern="1200">
        <a:solidFill>
          <a:schemeClr val="bg1"/>
        </a:solidFill>
        <a:latin typeface="Arial" charset="0"/>
        <a:ea typeface="+mn-ea"/>
        <a:cs typeface="Arial" charset="0"/>
      </a:defRPr>
    </a:lvl7pPr>
    <a:lvl8pPr marL="3200400" algn="l" defTabSz="914400" rtl="0" eaLnBrk="1" latinLnBrk="0" hangingPunct="1">
      <a:defRPr sz="900" i="1" kern="1200">
        <a:solidFill>
          <a:schemeClr val="bg1"/>
        </a:solidFill>
        <a:latin typeface="Arial" charset="0"/>
        <a:ea typeface="+mn-ea"/>
        <a:cs typeface="Arial" charset="0"/>
      </a:defRPr>
    </a:lvl8pPr>
    <a:lvl9pPr marL="3657600" algn="l" defTabSz="914400" rtl="0" eaLnBrk="1" latinLnBrk="0" hangingPunct="1">
      <a:defRPr sz="900" i="1"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6894B2"/>
    <a:srgbClr val="505050"/>
    <a:srgbClr val="00A300"/>
    <a:srgbClr val="743063"/>
    <a:srgbClr val="FFA300"/>
    <a:srgbClr val="FF0000"/>
    <a:srgbClr val="004990"/>
    <a:srgbClr val="A7A9A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9207" autoAdjust="0"/>
    <p:restoredTop sz="54233" autoAdjust="0"/>
  </p:normalViewPr>
  <p:slideViewPr>
    <p:cSldViewPr snapToGrid="0">
      <p:cViewPr>
        <p:scale>
          <a:sx n="90" d="100"/>
          <a:sy n="90" d="100"/>
        </p:scale>
        <p:origin x="-418" y="374"/>
      </p:cViewPr>
      <p:guideLst>
        <p:guide orient="horz" pos="2803"/>
        <p:guide orient="horz" pos="929"/>
        <p:guide orient="horz" pos="3061"/>
        <p:guide orient="horz" pos="1278"/>
        <p:guide orient="horz" pos="1323"/>
        <p:guide orient="horz" pos="2857"/>
        <p:guide orient="horz" pos="3050"/>
        <p:guide pos="1378"/>
        <p:guide pos="429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82" y="1500"/>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3" name="Rectangle 3"/>
          <p:cNvSpPr>
            <a:spLocks noGrp="1" noChangeArrowheads="1"/>
          </p:cNvSpPr>
          <p:nvPr>
            <p:ph type="dt" sz="quarter" idx="1"/>
          </p:nvPr>
        </p:nvSpPr>
        <p:spPr bwMode="auto">
          <a:xfrm>
            <a:off x="4025900" y="0"/>
            <a:ext cx="3073400" cy="512763"/>
          </a:xfrm>
          <a:prstGeom prst="rect">
            <a:avLst/>
          </a:prstGeom>
          <a:noFill/>
          <a:ln w="9525">
            <a:noFill/>
            <a:miter lim="800000"/>
            <a:headEnd/>
            <a:tailEnd/>
          </a:ln>
          <a:effectLst/>
        </p:spPr>
        <p:txBody>
          <a:bodyPr vert="horz" wrap="square" lIns="94549" tIns="47274" rIns="94549" bIns="47274" numCol="1" anchor="t" anchorCtr="0" compatLnSpc="1">
            <a:prstTxWarp prst="textNoShape">
              <a:avLst/>
            </a:prstTxWarp>
          </a:bodyPr>
          <a:lstStyle>
            <a:lvl1pPr algn="r" defTabSz="946150">
              <a:defRPr sz="1200" i="0">
                <a:latin typeface="Arial" charset="0"/>
                <a:cs typeface="+mn-cs"/>
              </a:defRPr>
            </a:lvl1pPr>
          </a:lstStyle>
          <a:p>
            <a:pPr>
              <a:defRPr/>
            </a:pPr>
            <a:endParaRPr lang="en-GB"/>
          </a:p>
        </p:txBody>
      </p:sp>
      <p:sp>
        <p:nvSpPr>
          <p:cNvPr id="10244" name="Rectangle 4"/>
          <p:cNvSpPr>
            <a:spLocks noGrp="1" noChangeArrowheads="1"/>
          </p:cNvSpPr>
          <p:nvPr>
            <p:ph type="ftr" sz="quarter" idx="2"/>
          </p:nvPr>
        </p:nvSpPr>
        <p:spPr bwMode="auto">
          <a:xfrm>
            <a:off x="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defTabSz="946150">
              <a:defRPr sz="1200" i="0">
                <a:latin typeface="Arial" charset="0"/>
                <a:cs typeface="+mn-cs"/>
              </a:defRPr>
            </a:lvl1pPr>
          </a:lstStyle>
          <a:p>
            <a:pPr>
              <a:defRPr/>
            </a:pPr>
            <a:endParaRPr lang="en-GB"/>
          </a:p>
        </p:txBody>
      </p:sp>
      <p:sp>
        <p:nvSpPr>
          <p:cNvPr id="10245" name="Rectangle 5"/>
          <p:cNvSpPr>
            <a:spLocks noGrp="1" noChangeArrowheads="1"/>
          </p:cNvSpPr>
          <p:nvPr>
            <p:ph type="sldNum" sz="quarter" idx="3"/>
          </p:nvPr>
        </p:nvSpPr>
        <p:spPr bwMode="auto">
          <a:xfrm>
            <a:off x="4025900" y="9723438"/>
            <a:ext cx="3073400" cy="512762"/>
          </a:xfrm>
          <a:prstGeom prst="rect">
            <a:avLst/>
          </a:prstGeom>
          <a:noFill/>
          <a:ln w="9525">
            <a:noFill/>
            <a:miter lim="800000"/>
            <a:headEnd/>
            <a:tailEnd/>
          </a:ln>
          <a:effectLst/>
        </p:spPr>
        <p:txBody>
          <a:bodyPr vert="horz" wrap="square" lIns="94549" tIns="47274" rIns="94549" bIns="47274" numCol="1" anchor="b" anchorCtr="0" compatLnSpc="1">
            <a:prstTxWarp prst="textNoShape">
              <a:avLst/>
            </a:prstTxWarp>
          </a:bodyPr>
          <a:lstStyle>
            <a:lvl1pPr algn="r" defTabSz="946150">
              <a:defRPr sz="1200" i="0">
                <a:latin typeface="Arial" charset="0"/>
                <a:cs typeface="+mn-cs"/>
              </a:defRPr>
            </a:lvl1pPr>
          </a:lstStyle>
          <a:p>
            <a:pPr>
              <a:defRPr/>
            </a:pPr>
            <a:fld id="{AA16711B-B996-46FE-B744-EFF27402C92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4"/>
          <p:cNvSpPr>
            <a:spLocks noGrp="1" noRot="1" noChangeAspect="1" noChangeArrowheads="1" noTextEdit="1"/>
          </p:cNvSpPr>
          <p:nvPr>
            <p:ph type="sldImg" idx="2"/>
          </p:nvPr>
        </p:nvSpPr>
        <p:spPr bwMode="auto">
          <a:xfrm>
            <a:off x="987425" y="766763"/>
            <a:ext cx="5119688" cy="3840162"/>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46150" y="4862513"/>
            <a:ext cx="5207000" cy="3279775"/>
          </a:xfrm>
          <a:prstGeom prst="rect">
            <a:avLst/>
          </a:prstGeom>
          <a:noFill/>
          <a:ln w="12700">
            <a:noFill/>
            <a:miter lim="800000"/>
            <a:headEnd/>
            <a:tailEnd/>
          </a:ln>
          <a:effectLst/>
        </p:spPr>
        <p:txBody>
          <a:bodyPr vert="horz" wrap="square" lIns="94549" tIns="47274" rIns="94549" bIns="47274"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Arial" charset="0"/>
        <a:ea typeface="+mn-ea"/>
        <a:cs typeface="+mn-cs"/>
      </a:defRPr>
    </a:lvl1pPr>
    <a:lvl2pPr marL="190500" algn="l" rtl="0" eaLnBrk="0" fontAlgn="base" hangingPunct="0">
      <a:spcBef>
        <a:spcPct val="30000"/>
      </a:spcBef>
      <a:spcAft>
        <a:spcPct val="0"/>
      </a:spcAft>
      <a:defRPr sz="800" kern="1200">
        <a:solidFill>
          <a:schemeClr val="tx1"/>
        </a:solidFill>
        <a:latin typeface="Arial" charset="0"/>
        <a:ea typeface="+mn-ea"/>
        <a:cs typeface="+mn-cs"/>
      </a:defRPr>
    </a:lvl2pPr>
    <a:lvl3pPr marL="381000" algn="l" rtl="0" eaLnBrk="0" fontAlgn="base" hangingPunct="0">
      <a:spcBef>
        <a:spcPct val="30000"/>
      </a:spcBef>
      <a:spcAft>
        <a:spcPct val="0"/>
      </a:spcAft>
      <a:defRPr sz="800" kern="1200">
        <a:solidFill>
          <a:schemeClr val="tx1"/>
        </a:solidFill>
        <a:latin typeface="Arial" charset="0"/>
        <a:ea typeface="+mn-ea"/>
        <a:cs typeface="+mn-cs"/>
      </a:defRPr>
    </a:lvl3pPr>
    <a:lvl4pPr marL="571500" algn="l" rtl="0" eaLnBrk="0" fontAlgn="base" hangingPunct="0">
      <a:spcBef>
        <a:spcPct val="30000"/>
      </a:spcBef>
      <a:spcAft>
        <a:spcPct val="0"/>
      </a:spcAft>
      <a:defRPr sz="800" kern="1200">
        <a:solidFill>
          <a:schemeClr val="tx1"/>
        </a:solidFill>
        <a:latin typeface="Arial" charset="0"/>
        <a:ea typeface="+mn-ea"/>
        <a:cs typeface="+mn-cs"/>
      </a:defRPr>
    </a:lvl4pPr>
    <a:lvl5pPr marL="762000" algn="l" rtl="0" eaLnBrk="0" fontAlgn="base" hangingPunct="0">
      <a:spcBef>
        <a:spcPct val="30000"/>
      </a:spcBef>
      <a:spcAft>
        <a:spcPct val="0"/>
      </a:spcAft>
      <a:defRPr sz="8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w="9525"/>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189F2EE5-D454-445E-BEAB-DDCD918CF8DA}" type="datetimeFigureOut">
              <a:rPr lang="en-US"/>
              <a:pPr>
                <a:defRPr/>
              </a:pPr>
              <a:t>4/7/2016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F971E39-4340-4587-968C-F1427885A9C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B2CDB21C-7A29-4354-BD38-78646F4FBFC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4692C54C-03AC-4E42-B2F3-196FE79B875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GB"/>
          </a:p>
        </p:txBody>
      </p:sp>
      <p:sp>
        <p:nvSpPr>
          <p:cNvPr id="5"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6" name="Slide Number Placeholder 17"/>
          <p:cNvSpPr>
            <a:spLocks noGrp="1"/>
          </p:cNvSpPr>
          <p:nvPr>
            <p:ph type="sldNum" sz="quarter" idx="12"/>
          </p:nvPr>
        </p:nvSpPr>
        <p:spPr/>
        <p:txBody>
          <a:bodyPr/>
          <a:lstStyle>
            <a:lvl1pPr>
              <a:defRPr/>
            </a:lvl1pPr>
          </a:lstStyle>
          <a:p>
            <a:pPr>
              <a:defRPr/>
            </a:pPr>
            <a:fld id="{A1292B98-AFC6-42A1-AE0D-D478D36AF93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GB"/>
          </a:p>
        </p:txBody>
      </p:sp>
      <p:sp>
        <p:nvSpPr>
          <p:cNvPr id="7" name="Footer Placeholder 4"/>
          <p:cNvSpPr>
            <a:spLocks noGrp="1"/>
          </p:cNvSpPr>
          <p:nvPr>
            <p:ph type="ftr" sz="quarter" idx="11"/>
          </p:nvPr>
        </p:nvSpPr>
        <p:spPr/>
        <p:txBody>
          <a:bodyPr/>
          <a:lstStyle>
            <a:lvl1pPr>
              <a:defRPr/>
            </a:lvl1pPr>
            <a:extLst/>
          </a:lstStyle>
          <a:p>
            <a:pPr>
              <a:defRPr/>
            </a:pPr>
            <a:r>
              <a:rPr lang="en-GB"/>
              <a:t>Rolls-Royce proprietary information</a:t>
            </a:r>
          </a:p>
        </p:txBody>
      </p:sp>
      <p:sp>
        <p:nvSpPr>
          <p:cNvPr id="8" name="Slide Number Placeholder 5"/>
          <p:cNvSpPr>
            <a:spLocks noGrp="1"/>
          </p:cNvSpPr>
          <p:nvPr>
            <p:ph type="sldNum" sz="quarter" idx="12"/>
          </p:nvPr>
        </p:nvSpPr>
        <p:spPr/>
        <p:txBody>
          <a:bodyPr/>
          <a:lstStyle>
            <a:lvl1pPr>
              <a:defRPr/>
            </a:lvl1pPr>
            <a:extLst/>
          </a:lstStyle>
          <a:p>
            <a:pPr>
              <a:defRPr/>
            </a:pPr>
            <a:fld id="{F93DEE82-9171-45E7-875B-E43060292BA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F6F6EF3C-55BB-4C69-B8FC-B62C651A179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GB"/>
          </a:p>
        </p:txBody>
      </p:sp>
      <p:sp>
        <p:nvSpPr>
          <p:cNvPr id="8" name="Footer Placeholder 7"/>
          <p:cNvSpPr>
            <a:spLocks noGrp="1"/>
          </p:cNvSpPr>
          <p:nvPr>
            <p:ph type="ftr" sz="quarter" idx="11"/>
          </p:nvPr>
        </p:nvSpPr>
        <p:spPr/>
        <p:txBody>
          <a:bodyPr/>
          <a:lstStyle>
            <a:lvl1pPr>
              <a:defRPr/>
            </a:lvl1pPr>
            <a:extLst/>
          </a:lstStyle>
          <a:p>
            <a:pPr>
              <a:defRPr/>
            </a:pPr>
            <a:r>
              <a:rPr lang="en-GB"/>
              <a:t>Rolls-Royce proprietary information</a:t>
            </a:r>
          </a:p>
        </p:txBody>
      </p:sp>
      <p:sp>
        <p:nvSpPr>
          <p:cNvPr id="9" name="Slide Number Placeholder 8"/>
          <p:cNvSpPr>
            <a:spLocks noGrp="1"/>
          </p:cNvSpPr>
          <p:nvPr>
            <p:ph type="sldNum" sz="quarter" idx="12"/>
          </p:nvPr>
        </p:nvSpPr>
        <p:spPr/>
        <p:txBody>
          <a:bodyPr/>
          <a:lstStyle>
            <a:lvl1pPr>
              <a:defRPr/>
            </a:lvl1pPr>
            <a:extLst/>
          </a:lstStyle>
          <a:p>
            <a:pPr>
              <a:defRPr/>
            </a:pPr>
            <a:fld id="{2DDCF2EA-FE0B-4808-906C-2EFA121D36E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GB"/>
          </a:p>
        </p:txBody>
      </p:sp>
      <p:sp>
        <p:nvSpPr>
          <p:cNvPr id="4" name="Footer Placeholder 3"/>
          <p:cNvSpPr>
            <a:spLocks noGrp="1"/>
          </p:cNvSpPr>
          <p:nvPr>
            <p:ph type="ftr" sz="quarter" idx="11"/>
          </p:nvPr>
        </p:nvSpPr>
        <p:spPr/>
        <p:txBody>
          <a:bodyPr/>
          <a:lstStyle>
            <a:lvl1pPr>
              <a:defRPr/>
            </a:lvl1pPr>
            <a:extLst/>
          </a:lstStyle>
          <a:p>
            <a:pPr>
              <a:defRPr/>
            </a:pPr>
            <a:r>
              <a:rPr lang="en-GB"/>
              <a:t>Rolls-Royce proprietary information</a:t>
            </a:r>
          </a:p>
        </p:txBody>
      </p:sp>
      <p:sp>
        <p:nvSpPr>
          <p:cNvPr id="5" name="Slide Number Placeholder 4"/>
          <p:cNvSpPr>
            <a:spLocks noGrp="1"/>
          </p:cNvSpPr>
          <p:nvPr>
            <p:ph type="sldNum" sz="quarter" idx="12"/>
          </p:nvPr>
        </p:nvSpPr>
        <p:spPr/>
        <p:txBody>
          <a:bodyPr/>
          <a:lstStyle>
            <a:lvl1pPr>
              <a:defRPr/>
            </a:lvl1pPr>
            <a:extLst/>
          </a:lstStyle>
          <a:p>
            <a:pPr>
              <a:defRPr/>
            </a:pPr>
            <a:fld id="{AD6002B7-237D-4080-AC21-34E5AF231EF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GB"/>
          </a:p>
        </p:txBody>
      </p:sp>
      <p:sp>
        <p:nvSpPr>
          <p:cNvPr id="3" name="Footer Placeholder 21"/>
          <p:cNvSpPr>
            <a:spLocks noGrp="1"/>
          </p:cNvSpPr>
          <p:nvPr>
            <p:ph type="ftr" sz="quarter" idx="11"/>
          </p:nvPr>
        </p:nvSpPr>
        <p:spPr/>
        <p:txBody>
          <a:bodyPr/>
          <a:lstStyle>
            <a:lvl1pPr>
              <a:defRPr/>
            </a:lvl1pPr>
          </a:lstStyle>
          <a:p>
            <a:pPr>
              <a:defRPr/>
            </a:pPr>
            <a:r>
              <a:rPr lang="en-GB"/>
              <a:t>Rolls-Royce proprietary information</a:t>
            </a:r>
          </a:p>
        </p:txBody>
      </p:sp>
      <p:sp>
        <p:nvSpPr>
          <p:cNvPr id="4" name="Slide Number Placeholder 17"/>
          <p:cNvSpPr>
            <a:spLocks noGrp="1"/>
          </p:cNvSpPr>
          <p:nvPr>
            <p:ph type="sldNum" sz="quarter" idx="12"/>
          </p:nvPr>
        </p:nvSpPr>
        <p:spPr/>
        <p:txBody>
          <a:bodyPr/>
          <a:lstStyle>
            <a:lvl1pPr>
              <a:defRPr/>
            </a:lvl1pPr>
          </a:lstStyle>
          <a:p>
            <a:pPr>
              <a:defRPr/>
            </a:pPr>
            <a:fld id="{3A679751-9C47-4445-A650-F64AAE5F90A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GB"/>
          </a:p>
        </p:txBody>
      </p:sp>
      <p:sp>
        <p:nvSpPr>
          <p:cNvPr id="6" name="Footer Placeholder 5"/>
          <p:cNvSpPr>
            <a:spLocks noGrp="1"/>
          </p:cNvSpPr>
          <p:nvPr>
            <p:ph type="ftr" sz="quarter" idx="11"/>
          </p:nvPr>
        </p:nvSpPr>
        <p:spPr/>
        <p:txBody>
          <a:bodyPr/>
          <a:lstStyle>
            <a:lvl1pPr>
              <a:defRPr/>
            </a:lvl1pPr>
            <a:extLst/>
          </a:lstStyle>
          <a:p>
            <a:pPr>
              <a:defRPr/>
            </a:pPr>
            <a:r>
              <a:rPr lang="en-GB"/>
              <a:t>Rolls-Royce proprietary information</a:t>
            </a:r>
          </a:p>
        </p:txBody>
      </p:sp>
      <p:sp>
        <p:nvSpPr>
          <p:cNvPr id="7" name="Slide Number Placeholder 6"/>
          <p:cNvSpPr>
            <a:spLocks noGrp="1"/>
          </p:cNvSpPr>
          <p:nvPr>
            <p:ph type="sldNum" sz="quarter" idx="12"/>
          </p:nvPr>
        </p:nvSpPr>
        <p:spPr/>
        <p:txBody>
          <a:bodyPr/>
          <a:lstStyle>
            <a:lvl1pPr>
              <a:defRPr/>
            </a:lvl1pPr>
            <a:extLst/>
          </a:lstStyle>
          <a:p>
            <a:pPr>
              <a:defRPr/>
            </a:pPr>
            <a:fld id="{51383BB8-BE7A-4A15-BF37-C864D15DE82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Right Triangle 6"/>
          <p:cNvSpPr>
            <a:spLocks/>
          </p:cNvSpPr>
          <p:nvPr/>
        </p:nvSpPr>
        <p:spPr bwMode="auto">
          <a:xfrm>
            <a:off x="-6042" y="5791253"/>
            <a:ext cx="3402314" cy="1080868"/>
          </a:xfrm>
          <a:prstGeom prst="rtTriangle">
            <a:avLst/>
          </a:prstGeom>
          <a:blipFill>
            <a:blip r:embed="rId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r>
              <a:rPr lang="en-GB"/>
              <a:t>Rolls-Royce proprietary information</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7182E394-0E1A-478C-AE39-E6B2C13FFAC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latin typeface="Arial" pitchFamily="34" charset="0"/>
              <a:cs typeface="Arial" pitchFamily="34" charset="0"/>
            </a:endParaRPr>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latin typeface="Arial" pitchFamily="34" charset="0"/>
                <a:cs typeface="Arial" pitchFamily="34" charset="0"/>
              </a:defRPr>
            </a:lvl1pPr>
            <a:extLst/>
          </a:lstStyle>
          <a:p>
            <a:pPr>
              <a:defRPr/>
            </a:pPr>
            <a:endParaRPr lang="en-GB"/>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latin typeface="Arial" pitchFamily="34" charset="0"/>
                <a:cs typeface="Arial" pitchFamily="34" charset="0"/>
              </a:defRPr>
            </a:lvl1pPr>
            <a:extLst/>
          </a:lstStyle>
          <a:p>
            <a:pPr>
              <a:defRPr/>
            </a:pPr>
            <a:r>
              <a:rPr lang="en-GB"/>
              <a:t>Rolls-Royce proprietary information</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latin typeface="Arial" pitchFamily="34" charset="0"/>
                <a:cs typeface="Arial" pitchFamily="34" charset="0"/>
              </a:defRPr>
            </a:lvl1pPr>
            <a:extLst/>
          </a:lstStyle>
          <a:p>
            <a:pPr>
              <a:defRPr/>
            </a:pPr>
            <a:fld id="{81DE1B51-5FE1-428A-B6AB-3358485A22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50" r:id="rId1"/>
    <p:sldLayoutId id="2147484046" r:id="rId2"/>
    <p:sldLayoutId id="2147484051" r:id="rId3"/>
    <p:sldLayoutId id="2147484052" r:id="rId4"/>
    <p:sldLayoutId id="2147484053" r:id="rId5"/>
    <p:sldLayoutId id="2147484054" r:id="rId6"/>
    <p:sldLayoutId id="2147484047" r:id="rId7"/>
    <p:sldLayoutId id="2147484055" r:id="rId8"/>
    <p:sldLayoutId id="2147484056" r:id="rId9"/>
    <p:sldLayoutId id="2147484048" r:id="rId10"/>
    <p:sldLayoutId id="2147484049" r:id="rId11"/>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cid:image002.jpg@01CD23BA.60BF475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59" name="Group 43"/>
          <p:cNvGraphicFramePr>
            <a:graphicFrameLocks noGrp="1"/>
          </p:cNvGraphicFramePr>
          <p:nvPr/>
        </p:nvGraphicFramePr>
        <p:xfrm>
          <a:off x="127000" y="122238"/>
          <a:ext cx="8902700" cy="977980"/>
        </p:xfrm>
        <a:graphic>
          <a:graphicData uri="http://schemas.openxmlformats.org/drawingml/2006/table">
            <a:tbl>
              <a:tblPr/>
              <a:tblGrid>
                <a:gridCol w="2981325"/>
                <a:gridCol w="1468438"/>
                <a:gridCol w="3900487"/>
                <a:gridCol w="552450"/>
              </a:tblGrid>
              <a:tr h="49027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HS&amp;E INCIDENT BULLETIN</a:t>
                      </a:r>
                    </a:p>
                  </a:txBody>
                  <a:tcPr marL="108000" marR="108000" marT="107990" marB="10799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2</a:t>
                      </a:r>
                      <a:r>
                        <a:rPr kumimoji="0" lang="en-GB" sz="1800" b="1" i="0" u="none" strike="noStrike" cap="none" normalizeH="0" baseline="30000" dirty="0" smtClean="0">
                          <a:ln>
                            <a:noFill/>
                          </a:ln>
                          <a:solidFill>
                            <a:srgbClr val="FFFFFF"/>
                          </a:solidFill>
                          <a:effectLst/>
                          <a:latin typeface="Lucida Sans Unicode" pitchFamily="34" charset="0"/>
                          <a:cs typeface="Arial" pitchFamily="34" charset="0"/>
                        </a:rPr>
                        <a:t>nd</a:t>
                      </a:r>
                      <a:r>
                        <a:rPr kumimoji="0" lang="en-GB" sz="1800" b="1" i="0" u="none" strike="noStrike" cap="none" normalizeH="0" baseline="0" dirty="0" smtClean="0">
                          <a:ln>
                            <a:noFill/>
                          </a:ln>
                          <a:solidFill>
                            <a:srgbClr val="FFFFFF"/>
                          </a:solidFill>
                          <a:effectLst/>
                          <a:latin typeface="Lucida Sans Unicode" pitchFamily="34" charset="0"/>
                          <a:cs typeface="Arial" pitchFamily="34" charset="0"/>
                        </a:rPr>
                        <a:t>  half year 2015</a:t>
                      </a:r>
                    </a:p>
                  </a:txBody>
                  <a:tcPr marL="108000" marR="108000" marT="107990" marB="10799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rgbClr val="FFFFFF"/>
                        </a:solidFill>
                        <a:effectLst/>
                        <a:latin typeface="Lucida Sans Unicode" pitchFamily="34" charset="0"/>
                        <a:cs typeface="Arial" pitchFamily="34" charset="0"/>
                      </a:endParaRPr>
                    </a:p>
                  </a:txBody>
                  <a:tcPr marL="108000" marR="108000" marT="107990" marB="107990" anchor="ctr" horzOverflow="overflow">
                    <a:lnL>
                      <a:noFill/>
                    </a:lnL>
                    <a:lnR>
                      <a:noFill/>
                    </a:lnR>
                    <a:lnT>
                      <a:noFill/>
                    </a:lnT>
                    <a:lnB w="57150" cap="flat" cmpd="sng" algn="ctr">
                      <a:solidFill>
                        <a:schemeClr val="bg1"/>
                      </a:solidFill>
                      <a:prstDash val="solid"/>
                      <a:round/>
                      <a:headEnd type="none" w="med" len="med"/>
                      <a:tailEnd type="none" w="med" len="med"/>
                    </a:lnB>
                    <a:lnTlToBr>
                      <a:noFill/>
                    </a:lnTlToBr>
                    <a:lnBlToTr>
                      <a:noFill/>
                    </a:lnBlToTr>
                    <a:solidFill>
                      <a:srgbClr val="00B050"/>
                    </a:solidFill>
                  </a:tcPr>
                </a:tc>
              </a:tr>
              <a:tr h="4876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kern="1200" baseline="0" dirty="0" smtClean="0">
                          <a:solidFill>
                            <a:schemeClr val="tx1"/>
                          </a:solidFill>
                          <a:latin typeface="+mn-lt"/>
                          <a:ea typeface="+mn-ea"/>
                          <a:cs typeface="+mn-cs"/>
                        </a:rPr>
                        <a:t> </a:t>
                      </a:r>
                      <a:r>
                        <a:rPr kumimoji="0" lang="en-US" sz="1400" b="0" i="0" u="none" strike="noStrike" kern="1200" baseline="0" dirty="0" smtClean="0">
                          <a:solidFill>
                            <a:schemeClr val="tx1"/>
                          </a:solidFill>
                          <a:latin typeface="+mn-lt"/>
                          <a:ea typeface="+mn-ea"/>
                          <a:cs typeface="+mn-cs"/>
                        </a:rPr>
                        <a:t>Abu Dhabi Island, United Arab Emirates</a:t>
                      </a:r>
                      <a:endParaRPr kumimoji="0" lang="en-GB" sz="1400" b="1" i="0" u="none" strike="noStrike" cap="none" normalizeH="0" baseline="0" dirty="0" smtClean="0">
                        <a:ln>
                          <a:noFill/>
                        </a:ln>
                        <a:solidFill>
                          <a:schemeClr val="bg1"/>
                        </a:solidFill>
                        <a:effectLst/>
                        <a:latin typeface="Lucida Sans Unicode" pitchFamily="34" charset="0"/>
                        <a:cs typeface="Arial" pitchFamily="34" charset="0"/>
                      </a:endParaRPr>
                    </a:p>
                  </a:txBody>
                  <a:tcPr marL="108000" marR="108000" marT="0" marB="0" anchor="ctr" horzOverflow="overflow">
                    <a:lnL>
                      <a:noFill/>
                    </a:lnL>
                    <a:lnR w="28575"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bg1"/>
                          </a:solidFill>
                          <a:effectLst/>
                          <a:latin typeface="Lucida Sans Unicode" pitchFamily="34" charset="0"/>
                          <a:cs typeface="Arial" pitchFamily="34" charset="0"/>
                        </a:rPr>
                        <a:t>Type of incident</a:t>
                      </a:r>
                      <a:r>
                        <a:rPr kumimoji="0" lang="en-GB" sz="1200" b="0" i="1" u="none" strike="noStrike" cap="none" normalizeH="0" baseline="0" dirty="0" smtClean="0">
                          <a:ln>
                            <a:noFill/>
                          </a:ln>
                          <a:solidFill>
                            <a:schemeClr val="bg1"/>
                          </a:solidFill>
                          <a:effectLst/>
                          <a:latin typeface="Lucida Sans Unicode" pitchFamily="34" charset="0"/>
                          <a:cs typeface="Arial" pitchFamily="34" charset="0"/>
                        </a:rPr>
                        <a:t> </a:t>
                      </a:r>
                      <a:r>
                        <a:rPr kumimoji="0" lang="en-GB" sz="1200" b="0" i="1" u="none" strike="noStrike" cap="none" normalizeH="0" baseline="0" dirty="0" smtClean="0">
                          <a:ln>
                            <a:noFill/>
                          </a:ln>
                          <a:solidFill>
                            <a:schemeClr val="tx1"/>
                          </a:solidFill>
                          <a:effectLst/>
                          <a:latin typeface="Lucida Sans Unicode" pitchFamily="34" charset="0"/>
                          <a:cs typeface="Arial" pitchFamily="34" charset="0"/>
                        </a:rPr>
                        <a:t>Pinch point / caught between and struck by </a:t>
                      </a:r>
                      <a:endParaRPr kumimoji="0" lang="en-GB" sz="1200" b="0" i="1" u="none" strike="noStrike" cap="none" normalizeH="0" baseline="0" dirty="0" smtClean="0">
                        <a:ln>
                          <a:noFill/>
                        </a:ln>
                        <a:solidFill>
                          <a:schemeClr val="bg1"/>
                        </a:solidFill>
                        <a:effectLst/>
                        <a:latin typeface="Lucida Sans Unicode" pitchFamily="34" charset="0"/>
                        <a:cs typeface="Arial" pitchFamily="34" charset="0"/>
                      </a:endParaRPr>
                    </a:p>
                  </a:txBody>
                  <a:tcPr marL="108000" marR="108000" marT="0" marB="0" anchor="ctr" horzOverflow="overflow">
                    <a:lnL w="28575" cap="flat" cmpd="sng" algn="ctr">
                      <a:solidFill>
                        <a:schemeClr val="bg1"/>
                      </a:solidFill>
                      <a:prstDash val="solid"/>
                      <a:round/>
                      <a:headEnd type="none" w="med" len="med"/>
                      <a:tailEnd type="none" w="med" len="med"/>
                    </a:lnL>
                    <a:lnR>
                      <a:noFill/>
                    </a:lnR>
                    <a:lnT w="57150" cap="flat" cmpd="sng" algn="ctr">
                      <a:solidFill>
                        <a:schemeClr val="bg1"/>
                      </a:solidFill>
                      <a:prstDash val="solid"/>
                      <a:round/>
                      <a:headEnd type="none" w="med" len="med"/>
                      <a:tailEnd type="none" w="med" len="med"/>
                    </a:lnT>
                    <a:lnB>
                      <a:noFill/>
                    </a:lnB>
                    <a:lnTlToBr>
                      <a:noFill/>
                    </a:lnTlToBr>
                    <a:lnBlToTr>
                      <a:noFill/>
                    </a:lnBlToTr>
                    <a:solidFill>
                      <a:srgbClr val="00B050"/>
                    </a:solidFill>
                  </a:tcPr>
                </a:tc>
                <a:tc hMerge="1">
                  <a:txBody>
                    <a:bodyPr/>
                    <a:lstStyle/>
                    <a:p>
                      <a:endParaRPr lang="en-US"/>
                    </a:p>
                  </a:txBody>
                  <a:tcPr/>
                </a:tc>
                <a:tc hMerge="1">
                  <a:txBody>
                    <a:bodyPr/>
                    <a:lstStyle/>
                    <a:p>
                      <a:endParaRPr lang="en-US"/>
                    </a:p>
                  </a:txBody>
                  <a:tcPr/>
                </a:tc>
              </a:tr>
            </a:tbl>
          </a:graphicData>
        </a:graphic>
      </p:graphicFrame>
      <p:graphicFrame>
        <p:nvGraphicFramePr>
          <p:cNvPr id="9256" name="Group 40"/>
          <p:cNvGraphicFramePr>
            <a:graphicFrameLocks noGrp="1"/>
          </p:cNvGraphicFramePr>
          <p:nvPr/>
        </p:nvGraphicFramePr>
        <p:xfrm>
          <a:off x="123825" y="1157288"/>
          <a:ext cx="8907463" cy="5481643"/>
        </p:xfrm>
        <a:graphic>
          <a:graphicData uri="http://schemas.openxmlformats.org/drawingml/2006/table">
            <a:tbl>
              <a:tblPr/>
              <a:tblGrid>
                <a:gridCol w="4448175"/>
                <a:gridCol w="115400"/>
                <a:gridCol w="4113088"/>
                <a:gridCol w="115400"/>
                <a:gridCol w="115400"/>
              </a:tblGrid>
              <a:tr h="3127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dirty="0" smtClean="0">
                          <a:ln>
                            <a:noFill/>
                          </a:ln>
                          <a:solidFill>
                            <a:schemeClr val="bg1"/>
                          </a:solidFill>
                          <a:effectLst/>
                          <a:latin typeface="Lucida Sans Unicode" pitchFamily="34" charset="0"/>
                          <a:cs typeface="Arial" pitchFamily="34" charset="0"/>
                        </a:rPr>
                        <a:t>Summary:</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rowSpan="2"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12" marB="90012"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2740338">
                <a:tc>
                  <a:txBody>
                    <a:bodyPr/>
                    <a:lstStyle/>
                    <a:p>
                      <a:pPr>
                        <a:lnSpc>
                          <a:spcPct val="80000"/>
                        </a:lnSpc>
                      </a:pPr>
                      <a:r>
                        <a:rPr lang="en-GB" sz="2000" dirty="0" smtClean="0"/>
                        <a:t>During a bearing lift check on a Compressor (Non Drive End Side), a 3 Ton Chain Block being used to lift the compressor shaft fell off the overhead crane and struck and injured the left hand. The hand was on the compressor rotor at the time of the incident.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Lucida Sans Unicode"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12" marB="90012"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3127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Root Causes</a:t>
                      </a:r>
                      <a:r>
                        <a:rPr kumimoji="0" lang="en-GB" sz="1000" b="1" i="0" u="none" strike="noStrike" cap="none" normalizeH="0" baseline="0" smtClean="0">
                          <a:ln>
                            <a:noFill/>
                          </a:ln>
                          <a:solidFill>
                            <a:schemeClr val="bg1"/>
                          </a:solidFill>
                          <a:effectLst/>
                          <a:latin typeface="Lucida Sans Unicode" pitchFamily="34" charset="0"/>
                          <a:cs typeface="Arial" pitchFamily="34" charset="0"/>
                        </a:rPr>
                        <a:t>:</a:t>
                      </a:r>
                    </a:p>
                  </a:txBody>
                  <a:tcPr marL="90000" marR="0" marT="0" marB="0"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i="0" u="none" strike="noStrike" cap="none" normalizeH="0" baseline="0" smtClean="0">
                          <a:ln>
                            <a:noFill/>
                          </a:ln>
                          <a:solidFill>
                            <a:schemeClr val="bg1"/>
                          </a:solidFill>
                          <a:effectLst/>
                          <a:latin typeface="Lucida Sans Unicode" pitchFamily="34" charset="0"/>
                          <a:cs typeface="Arial" pitchFamily="34" charset="0"/>
                        </a:rPr>
                        <a:t>Actions Taken Thus Far: Next Steps</a:t>
                      </a:r>
                    </a:p>
                  </a:txBody>
                  <a:tcPr marL="90000" marR="0" marT="0" marB="0" anchor="ctr"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A7A9A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528954">
                <a:tc rowSpan="2">
                  <a:txBody>
                    <a:bodyPr/>
                    <a:lstStyle/>
                    <a:p>
                      <a:pPr marL="342900" marR="0" lvl="0" indent="-342900" algn="l" defTabSz="914400" rtl="0" eaLnBrk="1" fontAlgn="base" latinLnBrk="0" hangingPunct="1">
                        <a:lnSpc>
                          <a:spcPct val="100000"/>
                        </a:lnSpc>
                        <a:spcBef>
                          <a:spcPct val="0"/>
                        </a:spcBef>
                        <a:spcAft>
                          <a:spcPts val="600"/>
                        </a:spcAft>
                        <a:buClrTx/>
                        <a:buSzTx/>
                        <a:buFont typeface="+mj-lt"/>
                        <a:buAutoNum type="arabicPeriod"/>
                        <a:tabLst/>
                      </a:pPr>
                      <a:r>
                        <a:rPr kumimoji="0" lang="en-US" sz="1400" b="0" i="0" u="none" strike="noStrike" cap="none" normalizeH="0" baseline="0" dirty="0" smtClean="0">
                          <a:ln>
                            <a:noFill/>
                          </a:ln>
                          <a:solidFill>
                            <a:srgbClr val="000000"/>
                          </a:solidFill>
                          <a:effectLst/>
                          <a:latin typeface="Lucida Sans Unicode" pitchFamily="34" charset="0"/>
                          <a:cs typeface="Arial" pitchFamily="34" charset="0"/>
                        </a:rPr>
                        <a:t>Insufficient Risk assessment</a:t>
                      </a:r>
                    </a:p>
                    <a:p>
                      <a:pPr marL="342900" marR="0" lvl="0" indent="-342900" algn="l" defTabSz="914400" rtl="0" eaLnBrk="1" fontAlgn="base" latinLnBrk="0" hangingPunct="1">
                        <a:lnSpc>
                          <a:spcPct val="100000"/>
                        </a:lnSpc>
                        <a:spcBef>
                          <a:spcPct val="0"/>
                        </a:spcBef>
                        <a:spcAft>
                          <a:spcPts val="600"/>
                        </a:spcAft>
                        <a:buClrTx/>
                        <a:buSzTx/>
                        <a:buFont typeface="+mj-lt"/>
                        <a:buAutoNum type="arabicPeriod"/>
                        <a:tabLst/>
                      </a:pPr>
                      <a:r>
                        <a:rPr kumimoji="0" lang="en-GB" sz="1400" b="0" i="0" u="none" strike="noStrike" cap="none" normalizeH="0" baseline="0" dirty="0" smtClean="0">
                          <a:ln>
                            <a:noFill/>
                          </a:ln>
                          <a:solidFill>
                            <a:schemeClr val="tx1"/>
                          </a:solidFill>
                          <a:effectLst/>
                          <a:latin typeface="Lucida Sans Unicode" pitchFamily="34" charset="0"/>
                          <a:cs typeface="Arial" pitchFamily="34" charset="0"/>
                        </a:rPr>
                        <a:t>Lack of Control during work execution</a:t>
                      </a:r>
                    </a:p>
                    <a:p>
                      <a:pPr marL="342900" marR="0" lvl="0" indent="-342900" algn="l" defTabSz="914400" rtl="0" eaLnBrk="1" fontAlgn="base" latinLnBrk="0" hangingPunct="1">
                        <a:lnSpc>
                          <a:spcPct val="100000"/>
                        </a:lnSpc>
                        <a:spcBef>
                          <a:spcPct val="0"/>
                        </a:spcBef>
                        <a:spcAft>
                          <a:spcPts val="600"/>
                        </a:spcAft>
                        <a:buClrTx/>
                        <a:buSzTx/>
                        <a:buFont typeface="+mj-lt"/>
                        <a:buAutoNum type="arabicPeriod"/>
                        <a:tabLst/>
                      </a:pPr>
                      <a:r>
                        <a:rPr kumimoji="0" lang="en-US" sz="1400" b="0" i="0" u="none" strike="noStrike" cap="none" normalizeH="0" baseline="0" dirty="0" smtClean="0">
                          <a:ln>
                            <a:noFill/>
                          </a:ln>
                          <a:solidFill>
                            <a:schemeClr val="tx1"/>
                          </a:solidFill>
                          <a:effectLst/>
                          <a:latin typeface="Lucida Sans Unicode" pitchFamily="34" charset="0"/>
                          <a:cs typeface="Arial" pitchFamily="34" charset="0"/>
                        </a:rPr>
                        <a:t>Inadequate Communication</a:t>
                      </a:r>
                    </a:p>
                    <a:p>
                      <a:pPr marL="342900" marR="0" lvl="0" indent="-342900" algn="l" defTabSz="914400" rtl="0" eaLnBrk="1" fontAlgn="base" latinLnBrk="0" hangingPunct="1">
                        <a:lnSpc>
                          <a:spcPct val="100000"/>
                        </a:lnSpc>
                        <a:spcBef>
                          <a:spcPct val="0"/>
                        </a:spcBef>
                        <a:spcAft>
                          <a:spcPts val="600"/>
                        </a:spcAft>
                        <a:buClrTx/>
                        <a:buSzTx/>
                        <a:buFont typeface="+mj-lt"/>
                        <a:buAutoNum type="arabicPeriod"/>
                        <a:tabLst/>
                      </a:pPr>
                      <a:r>
                        <a:rPr kumimoji="0" lang="en-US" sz="1400" b="0" i="0" u="none" strike="noStrike" cap="none" normalizeH="0" baseline="0" dirty="0" smtClean="0">
                          <a:ln>
                            <a:noFill/>
                          </a:ln>
                          <a:solidFill>
                            <a:schemeClr val="tx1"/>
                          </a:solidFill>
                          <a:effectLst/>
                          <a:latin typeface="Lucida Sans Unicode" pitchFamily="34" charset="0"/>
                          <a:cs typeface="Arial" pitchFamily="34" charset="0"/>
                        </a:rPr>
                        <a:t>Competence/Training</a:t>
                      </a:r>
                    </a:p>
                    <a:p>
                      <a:pPr marL="342900" marR="0" lvl="0" indent="-342900" algn="l" defTabSz="914400" rtl="0" eaLnBrk="1" fontAlgn="base" latinLnBrk="0" hangingPunct="1">
                        <a:lnSpc>
                          <a:spcPct val="100000"/>
                        </a:lnSpc>
                        <a:spcBef>
                          <a:spcPct val="0"/>
                        </a:spcBef>
                        <a:spcAft>
                          <a:spcPts val="600"/>
                        </a:spcAft>
                        <a:buClrTx/>
                        <a:buSzTx/>
                        <a:buFont typeface="+mj-lt"/>
                        <a:buAutoNum type="arabicPeriod"/>
                        <a:tabLst/>
                      </a:pPr>
                      <a:endParaRPr kumimoji="0" lang="en-GB" sz="14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90000" marT="90012" marB="90012"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sng"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-Clear roles and responsibilities before starting work.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-Lift planning and Risk Assessment.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-Check and ensure the skills, the competences and experiences of the assigned to the task.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Lucida Sans Unicode" pitchFamily="34" charset="0"/>
                          <a:cs typeface="Arial" pitchFamily="34" charset="0"/>
                        </a:rPr>
                        <a:t>-Ensure the proper management of lifting, establishing clear roles and communication lines.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a:noFill/>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Lucida Sans Unicode" pitchFamily="34" charset="0"/>
                        <a:cs typeface="Arial" pitchFamily="34" charset="0"/>
                      </a:endParaRPr>
                    </a:p>
                  </a:txBody>
                  <a:tcPr marL="0" marR="0" marT="0" marB="0" anchor="ctr" horzOverflow="overflow">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r>
              <a:tr h="586791">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Lucida Sans Unicode" pitchFamily="34" charset="0"/>
                        <a:cs typeface="Arial" pitchFamily="34" charset="0"/>
                      </a:endParaRPr>
                    </a:p>
                  </a:txBody>
                  <a:tcPr marL="90000" marR="0" marT="0" marB="0" anchor="ctr" horzOverflow="overflow">
                    <a:lnL w="28575"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Lucida Sans Unicode" pitchFamily="34" charset="0"/>
                        <a:cs typeface="Arial" pitchFamily="34" charset="0"/>
                      </a:endParaRPr>
                    </a:p>
                  </a:txBody>
                  <a:tcPr marL="90000" marR="0" marT="0" marB="0" anchor="ctr" horzOverflow="overflow">
                    <a:lnL>
                      <a:noFill/>
                    </a:lnL>
                    <a:lnR w="635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bl>
          </a:graphicData>
        </a:graphic>
      </p:graphicFrame>
      <p:pic>
        <p:nvPicPr>
          <p:cNvPr id="9247" name="Picture 35" descr="cid:image002.jpg@01CD23BA.60BF4750"/>
          <p:cNvPicPr>
            <a:picLocks noChangeAspect="1" noChangeArrowheads="1"/>
          </p:cNvPicPr>
          <p:nvPr/>
        </p:nvPicPr>
        <p:blipFill>
          <a:blip r:embed="rId3" r:link="rId4" cstate="print"/>
          <a:srcRect/>
          <a:stretch>
            <a:fillRect/>
          </a:stretch>
        </p:blipFill>
        <p:spPr bwMode="auto">
          <a:xfrm>
            <a:off x="4924425" y="5888038"/>
            <a:ext cx="3956050" cy="969962"/>
          </a:xfrm>
          <a:prstGeom prst="rect">
            <a:avLst/>
          </a:prstGeom>
          <a:noFill/>
          <a:ln w="9525">
            <a:noFill/>
            <a:miter lim="800000"/>
            <a:headEnd/>
            <a:tailEnd/>
          </a:ln>
        </p:spPr>
      </p:pic>
      <p:pic>
        <p:nvPicPr>
          <p:cNvPr id="9248" name="Picture 32"/>
          <p:cNvPicPr>
            <a:picLocks noChangeAspect="1" noChangeArrowheads="1"/>
          </p:cNvPicPr>
          <p:nvPr/>
        </p:nvPicPr>
        <p:blipFill>
          <a:blip r:embed="rId5" cstate="print"/>
          <a:srcRect/>
          <a:stretch>
            <a:fillRect/>
          </a:stretch>
        </p:blipFill>
        <p:spPr bwMode="auto">
          <a:xfrm>
            <a:off x="4630738" y="1201738"/>
            <a:ext cx="4383087" cy="29527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775F55"/>
    </a:dk2>
    <a:lt2>
      <a:srgbClr val="EBDDC3"/>
    </a:lt2>
    <a:accent1>
      <a:srgbClr val="00B050"/>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Concourse</Template>
  <TotalTime>8723</TotalTime>
  <Words>152</Words>
  <Application>Microsoft Office PowerPoint</Application>
  <PresentationFormat>On-screen Show (4:3)</PresentationFormat>
  <Paragraphs>16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Concourse</vt:lpstr>
      <vt:lpstr>Slide 1</vt:lpstr>
    </vt:vector>
  </TitlesOfParts>
  <Company>Rolls-Royce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Rolls Royce</dc:creator>
  <dc:description>Developed by Operandi Limited</dc:description>
  <cp:lastModifiedBy>dell</cp:lastModifiedBy>
  <cp:revision>474</cp:revision>
  <cp:lastPrinted>2003-11-04T16:53:27Z</cp:lastPrinted>
  <dcterms:created xsi:type="dcterms:W3CDTF">2004-01-23T18:06:09Z</dcterms:created>
  <dcterms:modified xsi:type="dcterms:W3CDTF">2016-04-07T16:35:04Z</dcterms:modified>
</cp:coreProperties>
</file>